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9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31/03/2026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63077" y="1449355"/>
            <a:ext cx="2781819" cy="8702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d’adapter ses dossiers aux nouvelles fonctionnalités de la TVA en lien avec la </a:t>
            </a:r>
            <a:r>
              <a:rPr lang="fr-FR" sz="1200" i="1">
                <a:latin typeface="Segoe UI" panose="020B0502040204020203" pitchFamily="34" charset="0"/>
                <a:cs typeface="Segoe UI" panose="020B0502040204020203" pitchFamily="34" charset="0"/>
              </a:rPr>
              <a:t>Facture Electronique</a:t>
            </a:r>
            <a:endParaRPr lang="fr-FR" sz="1200" i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comptabilité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déclaration de TVA.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 (pédagogique et technique)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Modalités et 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Contacter le service formation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SAGE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TVA Bonnes pratiques pour la Facturation </a:t>
            </a:r>
            <a:r>
              <a:rPr lang="fr-FR" b="1" dirty="0" err="1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Electronqiue</a:t>
            </a:r>
            <a:endParaRPr lang="fr-FR" b="1" dirty="0">
              <a:solidFill>
                <a:srgbClr val="E10600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61157" y="2116711"/>
            <a:ext cx="3681185" cy="763285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Inscription à la PA Sage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Réception des factures fournisseurs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Compatibilité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Calendrier et obligations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Etat des lieux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Registres de Taxe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Numérotation 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Activation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Particularités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Déclaration de TVA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Paramétrage et codifications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Informations administratives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Ecriture de Tva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CA3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Cas d’usage et Facture Electronique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Exercices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Factures sur débit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Factures sur encaissement 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</a:t>
            </a:r>
            <a:r>
              <a:rPr lang="fr-FR" sz="1400">
                <a:latin typeface="Segoe UI" panose="020B0502040204020203" pitchFamily="34" charset="0"/>
                <a:cs typeface="Segoe UI" panose="020B0502040204020203" pitchFamily="34" charset="0"/>
              </a:rPr>
              <a:t>Factures d’acompte</a:t>
            </a:r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Autres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5 – Sage Data Clean Control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Utilitaire supplémentaire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6 – Feuille de route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Q/R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TVA et FE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494256" y="9991892"/>
            <a:ext cx="2792411" cy="553998"/>
            <a:chOff x="4483014" y="10047836"/>
            <a:chExt cx="2792411" cy="408601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014" y="10047836"/>
              <a:ext cx="2792411" cy="408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 (4,98/5,00)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Support Fournis :                           (4.95/5.00)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Image 1">
            <a:extLst>
              <a:ext uri="{FF2B5EF4-FFF2-40B4-BE49-F238E27FC236}">
                <a16:creationId xmlns:a16="http://schemas.microsoft.com/office/drawing/2014/main" id="{99A91C2F-D8F7-4917-82E9-2D31123E2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609" y="10131366"/>
            <a:ext cx="714375" cy="21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318</Words>
  <Application>Microsoft Office PowerPoint</Application>
  <PresentationFormat>Personnalisé</PresentationFormat>
  <Paragraphs>74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76</cp:revision>
  <dcterms:created xsi:type="dcterms:W3CDTF">2021-11-29T14:47:45Z</dcterms:created>
  <dcterms:modified xsi:type="dcterms:W3CDTF">2026-03-31T06:57:34Z</dcterms:modified>
</cp:coreProperties>
</file>