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29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056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 </a:t>
            </a:r>
            <a:r>
              <a:rPr lang="fr-FR" sz="1200">
                <a:latin typeface="Segoe UI" panose="020B0502040204020203" pitchFamily="34" charset="0"/>
                <a:cs typeface="Segoe UI" panose="020B0502040204020203" pitchFamily="34" charset="0"/>
              </a:rPr>
              <a:t>à 3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jours selon cas</a:t>
            </a:r>
            <a:endParaRPr lang="fr-FR" sz="12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voir devis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définir les besoins de la société en matière de logiciel de paie à déployer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Paie et de la DSN.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gestion de la paie.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Loi janvier 2026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91915" y="1671220"/>
            <a:ext cx="3681185" cy="544764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Installation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mise à jour + mise à jour DSN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Légal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DSN norme 2026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Net social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Bulletin clarifié (optionnel)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Eléments de base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Congés de naissance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</a:t>
            </a:r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Fonctionnalités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Récupération des tables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Fiabilisation des DSN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</a:t>
            </a:r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Paramétrages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Nouvelle formule FILLON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Arrêt des aides alloc. Fam. et maladie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Nouvelle cotisation VMRR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Nouveaux taux de cotisations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Taxe 8%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Taxe 40%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Prélèvement à la source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Divers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5 – Q/R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Loi Janvier 2026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(4,98/4,99)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</TotalTime>
  <Words>283</Words>
  <Application>Microsoft Office PowerPoint</Application>
  <PresentationFormat>Personnalisé</PresentationFormat>
  <Paragraphs>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65</cp:revision>
  <dcterms:created xsi:type="dcterms:W3CDTF">2021-11-29T14:47:45Z</dcterms:created>
  <dcterms:modified xsi:type="dcterms:W3CDTF">2026-01-12T14:37:11Z</dcterms:modified>
</cp:coreProperties>
</file>