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05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0.5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voir devis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paie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 et de la DSN.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 la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Contrats Stage Etudiant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91915" y="1671220"/>
            <a:ext cx="3681185" cy="31700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Particularités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Cotisations  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Impôts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Bulletins Modèles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Cotisations Urssaf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Divers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DSN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Stages Etudiants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(4,98/4,99)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212</Words>
  <Application>Microsoft Office PowerPoint</Application>
  <PresentationFormat>Personnalisé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64</cp:revision>
  <dcterms:created xsi:type="dcterms:W3CDTF">2021-11-29T14:47:45Z</dcterms:created>
  <dcterms:modified xsi:type="dcterms:W3CDTF">2025-12-19T15:26:20Z</dcterms:modified>
</cp:coreProperties>
</file>