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056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0.5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voir devis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de paie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 et de la DSN.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 la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Mise à jour Paie 8.10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91915" y="1671220"/>
            <a:ext cx="3681185" cy="510909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Légal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mise à jour + mise à jour DSN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Montant net social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Divers caisses particulières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Nouvelles cotisations spécifiques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Bulletin clarifié</a:t>
            </a:r>
          </a:p>
          <a:p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Fonctionnalités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Salariés en attente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 err="1">
                <a:latin typeface="Segoe UI" panose="020B0502040204020203" pitchFamily="34" charset="0"/>
                <a:cs typeface="Segoe UI" panose="020B0502040204020203" pitchFamily="34" charset="0"/>
              </a:rPr>
              <a:t>Dpae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Paramétrages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Actualisation fait générateur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Nouvelle cotisation apprentis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Fillon DFS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Net Social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Divers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DSN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Nouveaux énumérés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Fiabilisation DSN et Substitution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5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Paie V8.10</a:t>
            </a:r>
            <a:endParaRPr kumimoji="0" lang="fr-FR" altLang="fr-FR" sz="1000" b="0" i="0" u="none" strike="noStrike" cap="none" normalizeH="0" baseline="0" dirty="0">
              <a:ln>
                <a:noFill/>
              </a:ln>
              <a:solidFill>
                <a:srgbClr val="E106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(4,98/4,99)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</TotalTime>
  <Words>256</Words>
  <Application>Microsoft Office PowerPoint</Application>
  <PresentationFormat>Personnalisé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63</cp:revision>
  <dcterms:created xsi:type="dcterms:W3CDTF">2021-11-29T14:47:45Z</dcterms:created>
  <dcterms:modified xsi:type="dcterms:W3CDTF">2025-12-03T14:33:46Z</dcterms:modified>
</cp:coreProperties>
</file>