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29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50055" y="1671220"/>
            <a:ext cx="2781819" cy="8056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0.5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jours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voir devis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de définir les besoins de la société en matière de logiciel de paie à déployer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 Sage Paie et de la DSN.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techniques de gestion de la paie.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Evaluations.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 avec le formateur via ADEO assistance.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Paie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Mise à jour Paie V8.00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91915" y="1671220"/>
            <a:ext cx="3681185" cy="637097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Installation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Sauvegardes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Installation Paie et Module DS</a:t>
            </a:r>
          </a:p>
          <a:p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Le Tableau de Bord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Avancement Bulletin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Avancement Paie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Salariés, Actifs, Sortis, Entrants, en Arrêt et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les différents traitements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Les tuiles</a:t>
            </a:r>
          </a:p>
          <a:p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Nouvelles Fonctionnalités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Exportations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Automatisation de la date de paiement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Commentaires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Dates Prévisionnelles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Autres</a:t>
            </a:r>
          </a:p>
          <a:p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5 – Nouveautés DSN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Exonération de la taxe d’apprentissage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FCTU et doublon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Fermeture des blocs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Purge et archivages des DSN</a:t>
            </a:r>
          </a:p>
          <a:p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6 – Le fait générateur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Explications</a:t>
            </a:r>
          </a:p>
          <a:p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7 – Q/R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6811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Paie V8.00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514779" y="10140038"/>
            <a:ext cx="2792411" cy="400110"/>
            <a:chOff x="4525047" y="10096332"/>
            <a:chExt cx="2792411" cy="400110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047" y="10096332"/>
              <a:ext cx="27924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(4,98/4,99)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</TotalTime>
  <Words>282</Words>
  <Application>Microsoft Office PowerPoint</Application>
  <PresentationFormat>Personnalisé</PresentationFormat>
  <Paragraphs>67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59</cp:revision>
  <dcterms:created xsi:type="dcterms:W3CDTF">2021-11-29T14:47:45Z</dcterms:created>
  <dcterms:modified xsi:type="dcterms:W3CDTF">2025-07-22T15:11:40Z</dcterms:modified>
</cp:coreProperties>
</file>