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056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0.5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voir devis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définir les besoins de la société en matière de logiciel de paie à déployer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 et de la DSN.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gestion de la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Mise à jour Paie Fait Générateur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91915" y="1671220"/>
            <a:ext cx="3681185" cy="61555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Légal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Principes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Échéances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Cas</a:t>
            </a:r>
          </a:p>
          <a:p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Correction du mois erroné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Ajout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Bulletin initial de saisie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Bulletin correctif DSN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Ajustement bulletin correctif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Editions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Correction des mois suivants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Bulletins initiaux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Bulletins comparatifs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Ajustement des bulletins comparatifs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Editions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DSN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Génération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Contrôle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5 – Editions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Bulletins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Etats</a:t>
            </a:r>
          </a:p>
          <a:p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          Paiements</a:t>
            </a:r>
          </a:p>
          <a:p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6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Paie Fait Générateur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(4,98/4,99)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258</Words>
  <Application>Microsoft Office PowerPoint</Application>
  <PresentationFormat>Personnalisé</PresentationFormat>
  <Paragraphs>67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60</cp:revision>
  <dcterms:created xsi:type="dcterms:W3CDTF">2021-11-29T14:47:45Z</dcterms:created>
  <dcterms:modified xsi:type="dcterms:W3CDTF">2025-08-26T11:28:22Z</dcterms:modified>
</cp:coreProperties>
</file>