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05/03/2025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63077" y="1449355"/>
            <a:ext cx="2781819" cy="8148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saisie les PPV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 (pédagogique et technique)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Modalités et 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Contacter le service formation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PPV 2025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547842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Sociétés de – de 50 salariés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Sociétés de 50 à 249 salariés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Sociétés de + de 250 salariés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Cas particuliers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Infos libres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Constantes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Rubriques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Tests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PPV versée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PPV placée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PPV versée + placées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PPV 2025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494256" y="9991892"/>
            <a:ext cx="2792411" cy="553998"/>
            <a:chOff x="4483014" y="10047836"/>
            <a:chExt cx="2792411" cy="408601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014" y="10047836"/>
              <a:ext cx="2792411" cy="408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 (4,98/5,00)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Support Fournis :                           (4.95/5.00)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Image 1">
            <a:extLst>
              <a:ext uri="{FF2B5EF4-FFF2-40B4-BE49-F238E27FC236}">
                <a16:creationId xmlns:a16="http://schemas.microsoft.com/office/drawing/2014/main" id="{99A91C2F-D8F7-4917-82E9-2D31123E2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609" y="10131366"/>
            <a:ext cx="714375" cy="21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257</Words>
  <Application>Microsoft Office PowerPoint</Application>
  <PresentationFormat>Personnalisé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77</cp:revision>
  <dcterms:created xsi:type="dcterms:W3CDTF">2021-11-29T14:47:45Z</dcterms:created>
  <dcterms:modified xsi:type="dcterms:W3CDTF">2025-03-05T09:17:24Z</dcterms:modified>
</cp:coreProperties>
</file>