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>
        <p:scale>
          <a:sx n="130" d="100"/>
          <a:sy n="130" d="100"/>
        </p:scale>
        <p:origin x="15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03/07/2024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7963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2 à 3 jours selon particularités</a:t>
            </a:r>
            <a:endParaRPr lang="fr-FR" sz="12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paramétrer les nouveautés de </a:t>
            </a:r>
            <a:r>
              <a:rPr lang="fr-FR" sz="1200" i="1">
                <a:latin typeface="Segoe UI" panose="020B0502040204020203" pitchFamily="34" charset="0"/>
                <a:cs typeface="Segoe UI" panose="020B0502040204020203" pitchFamily="34" charset="0"/>
              </a:rPr>
              <a:t>la paie V7</a:t>
            </a:r>
            <a:endParaRPr lang="fr-FR" sz="12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comptables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paie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 V7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483209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Installation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Nouvelle installation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Nouveaux répertoires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Particularités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Paramétrage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Bulletin Clarifié (optionnel)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Apprentis et ancienneté déjà acquise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Heures supplémentaires exonérées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Fillon et Fillon DFS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Majorations Allocations Familiales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Majorations Maladie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Q/R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8291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Paie V7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(4,97/5,00)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</TotalTime>
  <Words>235</Words>
  <Application>Microsoft Office PowerPoint</Application>
  <PresentationFormat>Personnalisé</PresentationFormat>
  <Paragraphs>59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76</cp:revision>
  <dcterms:created xsi:type="dcterms:W3CDTF">2021-11-29T14:47:45Z</dcterms:created>
  <dcterms:modified xsi:type="dcterms:W3CDTF">2024-07-03T06:55:09Z</dcterms:modified>
</cp:coreProperties>
</file>