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9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27/02/2024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27/02/2024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27/02/2024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27/02/2024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27/02/2024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27/02/2024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27/02/2024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50055" y="1671220"/>
            <a:ext cx="2781819" cy="7963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1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 jours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Formation sur mesure, nous consulter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d’adapter ses dossiers aux nouvelles fonctionnalités de la mise à jour V10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 Sage gestion commerciale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Evaluations sur mise en pratique et situation réelle.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 avec le formateur via ADEO assistance.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GESCOM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Mise à jour V10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74179" y="1671220"/>
            <a:ext cx="3681185" cy="655564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Fonctions de base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Lien de récupération des coordonnées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Tiers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Lien de récupération des identifiants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TVA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Identification du type de tiers, liée aux 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envois B2C / B2B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Localisation des pays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Option de paiement de TVA sur les 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débits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Registres de taxes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Signature électronique des archivages  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fiscaux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Traçabilité des numéros de séries </a:t>
            </a:r>
            <a:r>
              <a:rPr lang="fr-FR" sz="1400">
                <a:latin typeface="Segoe UI" panose="020B0502040204020203" pitchFamily="34" charset="0"/>
                <a:cs typeface="Segoe UI" panose="020B0502040204020203" pitchFamily="34" charset="0"/>
              </a:rPr>
              <a:t>et lots</a:t>
            </a:r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Divers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Modules (option)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Assistant de mise en conformité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Data Clean Control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Q/R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6811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Mise à jour V10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514779" y="10140038"/>
            <a:ext cx="2792411" cy="400110"/>
            <a:chOff x="4525047" y="10096332"/>
            <a:chExt cx="2792411" cy="400110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047" y="10096332"/>
              <a:ext cx="27924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(4,99/5,00)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213</TotalTime>
  <Words>283</Words>
  <Application>Microsoft Office PowerPoint</Application>
  <PresentationFormat>Personnalisé</PresentationFormat>
  <Paragraphs>66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70</cp:revision>
  <dcterms:created xsi:type="dcterms:W3CDTF">2021-11-29T14:47:45Z</dcterms:created>
  <dcterms:modified xsi:type="dcterms:W3CDTF">2024-02-27T07:57:05Z</dcterms:modified>
</cp:coreProperties>
</file>