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25/10/2023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833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 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d’adapter ses dossiers aux nouvelles fonctionnalités de la mise à jour V10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comptabilité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déclaration de TVA.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Comptabilité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Mise à jour V10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63401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Fonctions de base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Lien de récupération des coordonnées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Tiers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Lien de récupération des identifiants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TVA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Identification du type de tiers, liée aux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envois B2C / B2B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Localisation des pays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Option de paiement de TVA sur les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débits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Registres de taxes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Signature électronique des archivages 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 fiscaux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Divers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Modules (option)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Assistant de mise en conformité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Data Clean Control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Mise à jour V10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(4,99/5,00)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282</Words>
  <Application>Microsoft Office PowerPoint</Application>
  <PresentationFormat>Personnalisé</PresentationFormat>
  <Paragraphs>66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67</cp:revision>
  <dcterms:created xsi:type="dcterms:W3CDTF">2021-11-29T14:47:45Z</dcterms:created>
  <dcterms:modified xsi:type="dcterms:W3CDTF">2023-10-25T11:45:35Z</dcterms:modified>
</cp:coreProperties>
</file>