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796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jour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d’utiliser correctement le logiciel de paie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comptables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paie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Bonne pratique de l’utilisation du logiciel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526297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Fonctions de base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Bien remplir la fiche salarié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Saisie mensuelle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Saisie des arrêts de travail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Saisie des absences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Les entrées / Sorties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Contrôle des DUCS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Générer et contrôler la DSN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Fonctions avancées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Changement de profil d’un salarié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Cas particulier du brut négatif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Régularisation </a:t>
            </a:r>
            <a:r>
              <a:rPr lang="fr-FR" sz="1400">
                <a:latin typeface="Segoe UI" panose="020B0502040204020203" pitchFamily="34" charset="0"/>
                <a:cs typeface="Segoe UI" panose="020B0502040204020203" pitchFamily="34" charset="0"/>
              </a:rPr>
              <a:t>du taux </a:t>
            </a:r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PAS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8291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Bonne pratique Paie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(4,97/5,00)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254</Words>
  <Application>Microsoft Office PowerPoint</Application>
  <PresentationFormat>Personnalisé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70</cp:revision>
  <dcterms:created xsi:type="dcterms:W3CDTF">2021-11-29T14:47:45Z</dcterms:created>
  <dcterms:modified xsi:type="dcterms:W3CDTF">2023-11-06T17:08:09Z</dcterms:modified>
</cp:coreProperties>
</file>