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8148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1 à 2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 jours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de paramétrer des états de base dans Excel/BI-</a:t>
            </a:r>
            <a:r>
              <a:rPr lang="fr-FR" sz="12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Reporting</a:t>
            </a:r>
            <a:endParaRPr lang="fr-FR" sz="12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d’Excel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produits Sage concernés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 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BI-</a:t>
            </a:r>
            <a:r>
              <a:rPr lang="fr-FR" sz="3200" b="1" dirty="0" err="1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Reporting</a:t>
            </a:r>
            <a:endParaRPr lang="fr-FR" sz="3200" b="1" dirty="0">
              <a:solidFill>
                <a:srgbClr val="E106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Utilisation de base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67710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Principe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Choix des connecteurs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Choix des dossiers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Activation des liens bases / Excel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Utilisateurs autorisés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Mots de passe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Modules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Assistant Cellule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Assistant Liste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Assistant Cube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Assistant Filtre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Audit XL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Détail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Favoris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Jauges et Graphiques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Ventilations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Sommaires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Recalculs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Envoi mail, PDF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Q/R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6811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BI-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Reporting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N1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(4,99/5,00)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266</Words>
  <Application>Microsoft Office PowerPoint</Application>
  <PresentationFormat>Personnalisé</PresentationFormat>
  <Paragraphs>68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70</cp:revision>
  <dcterms:created xsi:type="dcterms:W3CDTF">2021-11-29T14:47:45Z</dcterms:created>
  <dcterms:modified xsi:type="dcterms:W3CDTF">2023-11-16T08:59:12Z</dcterms:modified>
</cp:coreProperties>
</file>