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51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0.5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 jour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de logiciel déclaration de TVA à déployer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comptabilité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déclaration de TVA.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Comptabilité</a:t>
            </a:r>
            <a:endParaRPr lang="fr-FR" sz="3200" b="1" dirty="0">
              <a:solidFill>
                <a:srgbClr val="E1060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Paramétrage déclaration de TVA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504753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Principe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Paramétrages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Registres de taxes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Comptes de tva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Comptes de HT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Codes Taxes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Formulaire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Exercices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Tva sur débit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Tva sur encaissement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Déclaration de TVA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(4,98/5,00)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239</Words>
  <Application>Microsoft Office PowerPoint</Application>
  <PresentationFormat>Personnalisé</PresentationFormat>
  <Paragraphs>60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64</cp:revision>
  <dcterms:created xsi:type="dcterms:W3CDTF">2021-11-29T14:47:45Z</dcterms:created>
  <dcterms:modified xsi:type="dcterms:W3CDTF">2023-10-09T08:29:07Z</dcterms:modified>
</cp:coreProperties>
</file>