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851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à 2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heures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définir les besoins de la société en matière d’organisation future liée aux changement légaux sur la facture électronique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comptables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gestion des factures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Contact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GESCOM / COMPTA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Facture électronique - Présentation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65248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lang="fr-FR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Présentation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La réforme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Qui est concerné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L’impact sur l’entreprise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Bénéfices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Anticiper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Calendrier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Technicité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Glossaire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Flux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Schémas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Statuts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</a:t>
            </a:r>
            <a:r>
              <a:rPr lang="fr-F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Factur</a:t>
            </a:r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-X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E-</a:t>
            </a:r>
            <a:r>
              <a:rPr lang="fr-F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invoicing</a:t>
            </a:r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E-</a:t>
            </a:r>
            <a:r>
              <a:rPr lang="fr-F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reporting</a:t>
            </a:r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Sage V9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4 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Facture électronique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(4,97/5,00)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255</Words>
  <Application>Microsoft Office PowerPoint</Application>
  <PresentationFormat>Personnalisé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68</cp:revision>
  <dcterms:created xsi:type="dcterms:W3CDTF">2021-11-29T14:47:45Z</dcterms:created>
  <dcterms:modified xsi:type="dcterms:W3CDTF">2023-10-09T08:28:24Z</dcterms:modified>
</cp:coreProperties>
</file>