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9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11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5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04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3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7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386281-9E0C-4806-BA1E-3B321E6E8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0" y="208658"/>
            <a:ext cx="1937156" cy="9947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14A994-DA26-45F3-A508-1E735FD768D1}"/>
              </a:ext>
            </a:extLst>
          </p:cNvPr>
          <p:cNvSpPr txBox="1"/>
          <p:nvPr/>
        </p:nvSpPr>
        <p:spPr>
          <a:xfrm>
            <a:off x="250055" y="1671220"/>
            <a:ext cx="2781819" cy="851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300" b="1" dirty="0">
                <a:latin typeface="Segoe UI" panose="020B0502040204020203" pitchFamily="34" charset="0"/>
                <a:cs typeface="Segoe UI" panose="020B0502040204020203" pitchFamily="34" charset="0"/>
              </a:rPr>
              <a:t>Durée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1 à 2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heures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Horaires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inscription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Tarif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Formation sur mesure, nous consulter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Nombre de stagiaires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à définir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Objectifs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Permettre au stagiaire à l’issue de la formation d’être capable de définir les besoins de la société en matière d’organisation future liée aux changement légaux sur la facture électronique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Public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Utilisateur courant du produit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Niveau requis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comptables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des techniques de gestion des factures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Lieu du stage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Site client ou téléformation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Moyens pédagogiques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Mise en place de cas pratiques, explications et démonstrations sur des cas concrets par le formateur.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Fourniture d’un support de formation et paramétrage.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les cas mise en place en réel sur le dossier du client.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 de suivi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Feuille de présence.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>
                <a:latin typeface="Segoe UI" panose="020B0502040204020203" pitchFamily="34" charset="0"/>
                <a:cs typeface="Segoe UI" panose="020B0502040204020203" pitchFamily="34" charset="0"/>
              </a:rPr>
              <a:t>Evaluations sur mise en pratique et situation réelle.</a:t>
            </a:r>
            <a:endParaRPr lang="fr-FR" sz="12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>
                <a:latin typeface="Segoe UI" panose="020B0502040204020203" pitchFamily="34" charset="0"/>
                <a:cs typeface="Segoe UI" panose="020B0502040204020203" pitchFamily="34" charset="0"/>
              </a:rPr>
              <a:t>Contact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avec le formateur via ADEO assistance.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Délai d’accès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2 jours à 2 mois selon financement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E8704E-ECAF-4C74-879D-7730305E0606}"/>
              </a:ext>
            </a:extLst>
          </p:cNvPr>
          <p:cNvSpPr txBox="1"/>
          <p:nvPr/>
        </p:nvSpPr>
        <p:spPr>
          <a:xfrm>
            <a:off x="3031874" y="341618"/>
            <a:ext cx="42000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DÉROULÉ PÉDAGOGIQUE</a:t>
            </a:r>
          </a:p>
          <a:p>
            <a:pPr algn="ctr"/>
            <a:r>
              <a:rPr lang="fr-FR" sz="32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GESCOM / COMPTA</a:t>
            </a:r>
          </a:p>
          <a:p>
            <a:pPr algn="ctr"/>
            <a:r>
              <a:rPr lang="fr-FR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Facture électronique - Présentation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0F7B75-2AEE-4919-8B32-8C8B345D0603}"/>
              </a:ext>
            </a:extLst>
          </p:cNvPr>
          <p:cNvSpPr txBox="1"/>
          <p:nvPr/>
        </p:nvSpPr>
        <p:spPr>
          <a:xfrm>
            <a:off x="3474179" y="1671220"/>
            <a:ext cx="3681185" cy="652486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1 – Présentation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La réforme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Qui est concerné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L’impact sur l’entreprise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Bénéfices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Anticiper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Calendrier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2 – Technicité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Glossaire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Flux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Schémas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Statuts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</a:t>
            </a:r>
            <a:r>
              <a:rPr lang="fr-F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Factur</a:t>
            </a:r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-X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E-</a:t>
            </a:r>
            <a:r>
              <a:rPr lang="fr-F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invoicing</a:t>
            </a:r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E-</a:t>
            </a:r>
            <a:r>
              <a:rPr lang="fr-F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reporting</a:t>
            </a:r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3 – Sage V9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4 – Q/R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09D955-DC9A-4129-9316-17793C9FD564}"/>
              </a:ext>
            </a:extLst>
          </p:cNvPr>
          <p:cNvCxnSpPr/>
          <p:nvPr/>
        </p:nvCxnSpPr>
        <p:spPr>
          <a:xfrm>
            <a:off x="3253026" y="2232591"/>
            <a:ext cx="0" cy="6226629"/>
          </a:xfrm>
          <a:prstGeom prst="straightConnector1">
            <a:avLst/>
          </a:prstGeom>
          <a:ln>
            <a:solidFill>
              <a:srgbClr val="E106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1F16BB77-BE10-4346-82AF-2384A9F0A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70" y="10140038"/>
            <a:ext cx="36811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ADEO Informatique / Département Ingénierie –Formation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Programme de stage Sage 100       </a:t>
            </a: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E10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Facture électronique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7758500-F0BD-4325-B15B-D8B0CB494706}"/>
              </a:ext>
            </a:extLst>
          </p:cNvPr>
          <p:cNvGrpSpPr/>
          <p:nvPr/>
        </p:nvGrpSpPr>
        <p:grpSpPr>
          <a:xfrm>
            <a:off x="4514779" y="10140038"/>
            <a:ext cx="2792411" cy="400110"/>
            <a:chOff x="4525047" y="10096332"/>
            <a:chExt cx="2792411" cy="400110"/>
          </a:xfrm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65975006-D345-4807-B2CE-FE6129A71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047" y="10096332"/>
              <a:ext cx="27924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kumimoji="0" lang="fr-FR" altLang="fr-FR" sz="100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Page 1/1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Satisfaction clients :                      (4,97/5,00)  </a:t>
              </a:r>
              <a:endParaRPr kumimoji="0" lang="fr-FR" altLang="fr-FR" sz="10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049" name="Image 1">
              <a:extLst>
                <a:ext uri="{FF2B5EF4-FFF2-40B4-BE49-F238E27FC236}">
                  <a16:creationId xmlns:a16="http://schemas.microsoft.com/office/drawing/2014/main" id="{0AD959C9-1446-4981-85E1-DF5CBCE44F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368" y="10299791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230627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</TotalTime>
  <Words>255</Words>
  <Application>Microsoft Office PowerPoint</Application>
  <PresentationFormat>Personnalisé</PresentationFormat>
  <Paragraphs>67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Semibold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THERMET</dc:creator>
  <cp:lastModifiedBy>Jérôme BONNEMAISON</cp:lastModifiedBy>
  <cp:revision>68</cp:revision>
  <dcterms:created xsi:type="dcterms:W3CDTF">2021-11-29T14:47:45Z</dcterms:created>
  <dcterms:modified xsi:type="dcterms:W3CDTF">2023-10-09T08:28:24Z</dcterms:modified>
</cp:coreProperties>
</file>