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7779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à 2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d’utiliser son logiciel dans la mise à jour 2017 de SQL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</a:t>
            </a:r>
            <a:r>
              <a:rPr lang="fr-FR" sz="1200" i="1" dirty="0" err="1">
                <a:latin typeface="Segoe UI" panose="020B0502040204020203" pitchFamily="34" charset="0"/>
                <a:cs typeface="Segoe UI" panose="020B0502040204020203" pitchFamily="34" charset="0"/>
              </a:rPr>
              <a:t>windows</a:t>
            </a:r>
            <a:endParaRPr lang="fr-FR" sz="12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techniques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Contact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SQL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Migration 2012-2017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39703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Installation maj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endParaRPr lang="fr-FR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Installation SQL 2012 patch SP4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Upgrade SQL 2017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Mise à jour connecteurs Sage V5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Tests de bon fonctionnement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>
                <a:latin typeface="Segoe UI" panose="020B0502040204020203" pitchFamily="34" charset="0"/>
                <a:cs typeface="Segoe UI" panose="020B0502040204020203" pitchFamily="34" charset="0"/>
              </a:rPr>
              <a:t>2 </a:t>
            </a:r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8291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Mise à jour </a:t>
            </a:r>
            <a:r>
              <a:rPr lang="fr-FR" altLang="fr-FR" sz="1000" dirty="0">
                <a:solidFill>
                  <a:srgbClr val="E10600"/>
                </a:solidFill>
                <a:ea typeface="Calibri" panose="020F0502020204030204" pitchFamily="34" charset="0"/>
              </a:rPr>
              <a:t>SQL 2017</a:t>
            </a:r>
            <a:endParaRPr kumimoji="0" lang="fr-FR" altLang="fr-FR" sz="1000" b="0" i="0" u="none" strike="noStrike" cap="none" normalizeH="0" baseline="0" dirty="0">
              <a:ln>
                <a:noFill/>
              </a:ln>
              <a:solidFill>
                <a:srgbClr val="E106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(4,97/5,00)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</TotalTime>
  <Words>217</Words>
  <Application>Microsoft Office PowerPoint</Application>
  <PresentationFormat>Personnalisé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70</cp:revision>
  <dcterms:created xsi:type="dcterms:W3CDTF">2021-11-29T14:47:45Z</dcterms:created>
  <dcterms:modified xsi:type="dcterms:W3CDTF">2023-10-09T08:27:50Z</dcterms:modified>
</cp:coreProperties>
</file>