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à 2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Gestion Commerciale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comptables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des factures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Contact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GESCOM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v9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849463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Installation maj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Fonctions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Saisie assistée du code postal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Trouver des tiers depuis la liste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Sélection rapide du lieu de livraison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Gérer les motifs de devis perdus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Gestion du statut livrable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Import/Export paramétrables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Paramétrage des libellés des écritures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Message d’alerte sur stock négatifs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Gestion des adresses de facturation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Codification des bases d’archives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Aperçu avant impression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Factures de retour validées et 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modification du prix de revient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Conditions générales de vente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Gestion des éléments mis en sommeil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Affichage TTC en pied de document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Mise en forme des lignes de documents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Fonctions avancées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Gestion des factures d’acompte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Annulation d’une facture validée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Gestion des remises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Gestion des factures au format </a:t>
            </a:r>
            <a:r>
              <a:rPr lang="fr-F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Factur</a:t>
            </a:r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-X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Exigibilité de la TVA sur acompte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Mise à jour </a:t>
            </a:r>
            <a:r>
              <a:rPr lang="fr-FR" altLang="fr-FR" sz="1000" dirty="0">
                <a:solidFill>
                  <a:srgbClr val="E10600"/>
                </a:solidFill>
                <a:ea typeface="Calibri" panose="020F0502020204030204" pitchFamily="34" charset="0"/>
              </a:rPr>
              <a:t>Gescom V9</a:t>
            </a:r>
            <a:endParaRPr kumimoji="0" lang="fr-FR" altLang="fr-FR" sz="1000" b="0" i="0" u="none" strike="noStrike" cap="none" normalizeH="0" baseline="0" dirty="0">
              <a:ln>
                <a:noFill/>
              </a:ln>
              <a:solidFill>
                <a:srgbClr val="E106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364</Words>
  <Application>Microsoft Office PowerPoint</Application>
  <PresentationFormat>Personnalisé</PresentationFormat>
  <Paragraphs>75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64</cp:revision>
  <dcterms:created xsi:type="dcterms:W3CDTF">2021-11-29T14:47:45Z</dcterms:created>
  <dcterms:modified xsi:type="dcterms:W3CDTF">2023-10-09T08:27:12Z</dcterms:modified>
</cp:coreProperties>
</file>